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80" r:id="rId3"/>
    <p:sldId id="276" r:id="rId4"/>
    <p:sldId id="274" r:id="rId5"/>
    <p:sldId id="275" r:id="rId6"/>
    <p:sldId id="270" r:id="rId7"/>
    <p:sldId id="278" r:id="rId8"/>
    <p:sldId id="281" r:id="rId9"/>
    <p:sldId id="282" r:id="rId10"/>
    <p:sldId id="269" r:id="rId11"/>
    <p:sldId id="283" r:id="rId12"/>
    <p:sldId id="277" r:id="rId13"/>
    <p:sldId id="284" r:id="rId14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06"/>
  </p:normalViewPr>
  <p:slideViewPr>
    <p:cSldViewPr snapToGrid="0" snapToObjects="1">
      <p:cViewPr varScale="1">
        <p:scale>
          <a:sx n="112" d="100"/>
          <a:sy n="112" d="100"/>
        </p:scale>
        <p:origin x="8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4DBEB58-D41C-514D-AC68-ECFD954180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E8B448-6237-6A49-AE55-170575E57B1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325E1-D360-6348-A9EB-72649D73F97C}" type="datetimeFigureOut">
              <a:rPr lang="en-RU" smtClean="0"/>
              <a:t>18.01.2023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3D72BB-A845-2544-B2CF-124A055B54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034A91-BF5D-AF49-9BAE-3688CDBA3F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D2C51-43F1-9B48-8A1F-A8FCA8D3B62D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2564757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5C96D-3F18-B04E-B00E-33703C97FBF5}" type="datetimeFigureOut">
              <a:rPr lang="en-RU" smtClean="0"/>
              <a:t>18.01.2023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685C94-9EBC-AF4E-A68F-38070F37E397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2730988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85C94-9EBC-AF4E-A68F-38070F37E397}" type="slidenum">
              <a:rPr lang="en-RU" smtClean="0"/>
              <a:t>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74540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1B59F-D252-0D45-A874-6E97EB551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B2F3DE-EABF-C149-8879-9A709C6C7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D5DD6-48BE-2F46-B834-C43DA6A93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59C5C-16ED-E244-9849-103329B9BF54}" type="datetime1">
              <a:rPr lang="ru-RU" smtClean="0"/>
              <a:t>18.01.2023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7BB50-090E-434F-AA84-BD9624237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9BE04-4C46-1B44-9694-BE0360B72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3344-8703-6D4B-9A8E-DECAD611959D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470331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3F848-25B7-7649-8374-E31F96E64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EF3DCC-E3BB-0F46-9914-B276F00E7F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94C91-453F-654B-94AA-1E73FDBDB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BC7F0-7E34-7B45-AA9D-139B18DA48C7}" type="datetime1">
              <a:rPr lang="ru-RU" smtClean="0"/>
              <a:t>18.01.2023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789A1-4393-5D41-8934-F51CF357C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E982D-9002-2E46-BD08-0BA7BB8D8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3344-8703-6D4B-9A8E-DECAD611959D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1684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57FDBE-68AC-8F44-A881-2D8D7A9205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6FB4E2-2FC0-494A-8325-3A607A9D6A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287E4-2B93-E24B-B1F6-F9B2516E1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B394-D3AD-C94C-8143-515FEF807162}" type="datetime1">
              <a:rPr lang="ru-RU" smtClean="0"/>
              <a:t>18.01.2023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2CD26-3BAA-DA44-8BBA-1DB23BB0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05172-16A5-AF46-A172-4E2DABD3F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3344-8703-6D4B-9A8E-DECAD611959D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63017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7E72A-1D97-8D41-8D59-292E6AF77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0E8C4-285B-714D-9B5F-2D099D137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756A7-BCBB-D947-BB72-68CC5D9CB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E0465-B8A7-EE4F-85A9-50034427FFF9}" type="datetime1">
              <a:rPr lang="ru-RU" smtClean="0"/>
              <a:t>18.01.2023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3F5BD-5078-4647-88E9-19018E382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41BFA-E906-4548-A26B-32396CF5A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3344-8703-6D4B-9A8E-DECAD611959D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375009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6D897-4589-E64A-A85F-D5D45F3FE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5DAD2A-B004-2A41-B9AA-92063B47D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FB4D1-5B0B-7547-860C-77A415C5E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F6B1B-88B8-BF44-B59F-2A14498006F4}" type="datetime1">
              <a:rPr lang="ru-RU" smtClean="0"/>
              <a:t>18.01.2023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88E70-6745-A442-BCE6-859D3B5B1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70D71-3E38-4247-B84B-AD8828E77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3344-8703-6D4B-9A8E-DECAD611959D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455946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EE49-4A0D-D94E-83C4-4A0A544E2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577AD-FED4-2542-A8F0-37FF92E994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4D2AD5-E14D-E245-BD23-8EDC093B6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0DC62-874A-5543-8919-2CA16B627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F4555-1158-6447-9D21-7EF3BC07D4CE}" type="datetime1">
              <a:rPr lang="ru-RU" smtClean="0"/>
              <a:t>18.01.2023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B553FC-2AC2-F640-9775-17C7BAFDC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8049A-9B93-9449-A8DE-D0E8260AA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3344-8703-6D4B-9A8E-DECAD611959D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56029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08815-78B8-3E4C-A397-C06F1D9C0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DC6AD-6585-2E48-8C35-4D94611FD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440F24-E2D0-6E4E-9BCE-833CF6A359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0130FB-0CE5-1B49-AC47-AFFA672724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9BF18D-BB12-054A-8A68-64AA721442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86335-8BB3-3141-BE19-EAD95CA9C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9BF16-F9B0-4849-AE89-3DC8142A9507}" type="datetime1">
              <a:rPr lang="ru-RU" smtClean="0"/>
              <a:t>18.01.2023</a:t>
            </a:fld>
            <a:endParaRPr lang="en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D6FE51-8E58-B040-B4A8-0FB080DC1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EBC8A0-FC4E-A142-AFD9-558676209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3344-8703-6D4B-9A8E-DECAD611959D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399522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A631C-3F21-204C-9D99-9F03C0B05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0CE4FA-E979-184C-B043-13ED7CF55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B247B-3166-3E42-AE0E-B6CFF09D94E2}" type="datetime1">
              <a:rPr lang="ru-RU" smtClean="0"/>
              <a:t>18.01.2023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90856-7ED8-BC43-BF26-7211ECD76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F192D2-1BF9-7541-8E88-F684FB857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3344-8703-6D4B-9A8E-DECAD611959D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270208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AFCF99-55F9-2148-92CB-287AB2AE8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CC6AF-DDE0-EC4B-95A6-85E55C1AF22E}" type="datetime1">
              <a:rPr lang="ru-RU" smtClean="0"/>
              <a:t>18.01.2023</a:t>
            </a:fld>
            <a:endParaRPr lang="en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C68A65-B889-364D-B9BB-F4C21DD9F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F1383-FDB1-0A46-9F07-68EFCA64F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3344-8703-6D4B-9A8E-DECAD611959D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716998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B24E1-A145-B249-B575-DFF3A0883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6E1AC-7FFC-2F4D-B80C-BAFDA5380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C54A3-8D9F-F14D-8854-C28D763C82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5886C2-AC9A-C549-8774-DAA775206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4946-E6CF-1D4F-95A5-B5ADB129436E}" type="datetime1">
              <a:rPr lang="ru-RU" smtClean="0"/>
              <a:t>18.01.2023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0064BA-6420-DA4C-A09F-40B9C80A9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C015E5-4662-B54F-9CDE-09DF29F27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3344-8703-6D4B-9A8E-DECAD611959D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246494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BC912-4447-C342-8034-BCCD2F61B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3768F7-5509-CA43-BD4E-B779C90A34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42E84-F890-2242-8D65-800D294455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922221-27B0-1C45-AF5F-376CDC06C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343C4-C5F0-904B-8108-6EE41E628DB0}" type="datetime1">
              <a:rPr lang="ru-RU" smtClean="0"/>
              <a:t>18.01.2023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27CC3D-542B-AB47-A986-80A9060DE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5B15AA-D93F-4D44-826B-8C4BEE873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3344-8703-6D4B-9A8E-DECAD611959D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08884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244E2E-35E0-B24E-8011-42FB11E25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0D826F-3EE2-9E4F-9D1A-A14694587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F90B6-D990-D543-8AE3-D6A7FF880C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E058E-D000-8746-AA55-07A65AF17553}" type="datetime1">
              <a:rPr lang="ru-RU" smtClean="0"/>
              <a:t>18.01.2023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2599A-EBCE-E44E-AB60-2231A1A523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117DA-95F5-7048-81CD-DB2EBFF2F6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C3344-8703-6D4B-9A8E-DECAD611959D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08229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post/507558/" TargetMode="External"/><Relationship Id="rId2" Type="http://schemas.openxmlformats.org/officeDocument/2006/relationships/hyperlink" Target="https://translated.turbopages.org/proxy_u/en-ru.ru.24a60feb-63c79afc-e7c26144-74722d776562/https/en.wikipedia.org/wiki/Waybackmachin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nternet-technologies.ru/articles/newbie/kak-osuschestvlyat-poisk-v-nuzhnom-napravlenii.html?ysclid=lczsxjyjpw485672803#header-55105-11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A383B-0C76-3846-BEAF-B793E6F12F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3770" y="989705"/>
            <a:ext cx="10144460" cy="3408400"/>
          </a:xfrm>
        </p:spPr>
        <p:txBody>
          <a:bodyPr anchor="ctr">
            <a:normAutofit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Обзор специализированных поисковых систем</a:t>
            </a:r>
            <a:endParaRPr lang="en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55A8E5-0B69-704A-B953-B050C6D38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199" y="4398104"/>
            <a:ext cx="4353261" cy="1655762"/>
          </a:xfrm>
        </p:spPr>
        <p:txBody>
          <a:bodyPr/>
          <a:lstStyle/>
          <a:p>
            <a:pPr algn="r"/>
            <a:r>
              <a:rPr lang="ru-RU" dirty="0"/>
              <a:t>Выполнил студент </a:t>
            </a:r>
          </a:p>
          <a:p>
            <a:pPr algn="r"/>
            <a:r>
              <a:rPr lang="ru-RU" dirty="0"/>
              <a:t>Группы Б9121-09.03.03 ПИЭ(2)</a:t>
            </a:r>
          </a:p>
          <a:p>
            <a:pPr algn="r"/>
            <a:r>
              <a:rPr lang="ru-RU" dirty="0"/>
              <a:t>Туровец В.Ю.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B55EB-9ACE-DA4B-BE7F-06D77DC4D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3344-8703-6D4B-9A8E-DECAD611959D}" type="slidenum">
              <a:rPr lang="en-RU" smtClean="0"/>
              <a:t>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006505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47D1B5-E06A-0B4B-ACE0-1E7CDF576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518" y="0"/>
            <a:ext cx="13243036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440346-809D-8445-8020-2DA9EB071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3344-8703-6D4B-9A8E-DECAD611959D}" type="slidenum">
              <a:rPr lang="en-RU" smtClean="0"/>
              <a:t>10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50978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AEFE2C-6E6D-FD46-8EC2-C47DFAD3A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194"/>
          <a:stretch/>
        </p:blipFill>
        <p:spPr>
          <a:xfrm>
            <a:off x="0" y="1"/>
            <a:ext cx="12184252" cy="3566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533436-8A5B-5B4B-9D80-A55C794DE8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325"/>
          <a:stretch/>
        </p:blipFill>
        <p:spPr>
          <a:xfrm>
            <a:off x="-7748" y="6175426"/>
            <a:ext cx="12192000" cy="68257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CB8766-6C27-6347-B9FD-1B92ED818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3344-8703-6D4B-9A8E-DECAD611959D}" type="slidenum">
              <a:rPr lang="en-RU" smtClean="0"/>
              <a:t>11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799122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08960" y="2864485"/>
            <a:ext cx="6065520" cy="1494155"/>
          </a:xfrm>
        </p:spPr>
        <p:txBody>
          <a:bodyPr>
            <a:normAutofit/>
          </a:bodyPr>
          <a:lstStyle/>
          <a:p>
            <a:pPr algn="ctr"/>
            <a:r>
              <a:rPr lang="ru-RU" sz="4800" dirty="0"/>
              <a:t>Спасибо за внимание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A8C276-4023-DE48-AE54-944A5814D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3344-8703-6D4B-9A8E-DECAD611959D}" type="slidenum">
              <a:rPr lang="en-RU" smtClean="0"/>
              <a:t>12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30409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A2564-7890-0240-A96D-D78F717D5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sz="4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Список литературы.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4EA7B-5886-F74A-A83E-FE120BB9A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330"/>
            <a:ext cx="10515600" cy="4995545"/>
          </a:xfrm>
        </p:spPr>
        <p:txBody>
          <a:bodyPr>
            <a:normAutofit/>
          </a:bodyPr>
          <a:lstStyle/>
          <a:p>
            <a:pPr marL="342900" lvl="0" indent="-342900" algn="just">
              <a:lnSpc>
                <a:spcPct val="106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https://kto-chto-gde.ru/story/luchshe-chem-google-8-alternativnyx-poiskovikov/</a:t>
            </a:r>
          </a:p>
          <a:p>
            <a:pPr marL="342900" lvl="0" indent="-342900" algn="just">
              <a:lnSpc>
                <a:spcPct val="106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https://www.consultant.ru/document/cons_doc_LAW_99350/0230e3442a56e06d1fcebdd2ccb8d20f7539209f/?ysclid=ld1b9xja52219555904</a:t>
            </a:r>
          </a:p>
          <a:p>
            <a:pPr marL="342900" lvl="0" indent="-342900" algn="just">
              <a:lnSpc>
                <a:spcPct val="106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GB" sz="18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https://translated.turbopages.org/proxy_u/en-ru.ru.24a60feb-63c79afc-e7c26144-74722d776562/https/en.wikipedia.org/wiki/Waybackmachine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06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RU" sz="18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https://habr.com/ru/post/507558/</a:t>
            </a:r>
            <a:endParaRPr lang="en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06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https://habr.com/ru/post/427875/</a:t>
            </a:r>
          </a:p>
          <a:p>
            <a:pPr marL="342900" lvl="0" indent="-342900" algn="just">
              <a:lnSpc>
                <a:spcPct val="106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https://habr.com/ru/company/ruvds/blog/533890/</a:t>
            </a:r>
          </a:p>
          <a:p>
            <a:pPr marL="342900" lvl="0" indent="-342900" algn="just">
              <a:lnSpc>
                <a:spcPct val="106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https://www.internet-technologies.ru/articles/newbie/kak-osuschestvlyat-poisk-v-nuzhnom-napravlenii.html?ysclid=lczsxjyjpw485672803#header-55105-11</a:t>
            </a: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06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</a:t>
            </a:r>
            <a:r>
              <a:rPr lang="en-GB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en.wikipedia.org</a:t>
            </a:r>
            <a:r>
              <a:rPr lang="en-GB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/wiki/</a:t>
            </a:r>
            <a:r>
              <a:rPr lang="en-GB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WiGLE</a:t>
            </a:r>
            <a:endParaRPr lang="en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FDF81-F750-874C-9CD0-E5B5D3D46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3344-8703-6D4B-9A8E-DECAD611959D}" type="slidenum">
              <a:rPr lang="en-RU" smtClean="0"/>
              <a:t>13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92649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34EA8-6264-7249-A38F-79F66CF16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5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</a:t>
            </a:r>
            <a:r>
              <a:rPr lang="ru-RU" sz="45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пециализированная поисковая система</a:t>
            </a:r>
            <a:endParaRPr lang="en-RU" sz="45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1A193-D72B-A54A-B5ED-3B7E546E3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rgbClr val="333333"/>
                </a:solidFill>
                <a:latin typeface="YS Text"/>
              </a:rPr>
              <a:t>С</a:t>
            </a:r>
            <a:r>
              <a:rPr lang="ru-RU" i="0" u="none" strike="noStrike" dirty="0">
                <a:solidFill>
                  <a:srgbClr val="333333"/>
                </a:solidFill>
                <a:effectLst/>
                <a:latin typeface="YS Text"/>
              </a:rPr>
              <a:t>пециализированные поисковые системы - это поисковые системы, сосредоточенные на поиске информации на конкретную тему. </a:t>
            </a:r>
            <a:r>
              <a:rPr lang="ru-RU" dirty="0">
                <a:solidFill>
                  <a:srgbClr val="333333"/>
                </a:solidFill>
                <a:latin typeface="YS Text"/>
              </a:rPr>
              <a:t>Чаще всего такие поисковые системы очень хороши в своей узкой сфере, но неспособны найти ничего другого.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364CB-3E01-1C4C-8E4C-C2892C5B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3344-8703-6D4B-9A8E-DECAD611959D}" type="slidenum">
              <a:rPr lang="en-RU" smtClean="0"/>
              <a:t>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822199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306869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27EF7E-614F-2E49-8922-E901AE634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3344-8703-6D4B-9A8E-DECAD611959D}" type="slidenum">
              <a:rPr lang="en-RU" smtClean="0"/>
              <a:t>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617994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3" y="152400"/>
            <a:ext cx="12118417" cy="570391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04306"/>
            <a:ext cx="12192000" cy="155369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02E1C1-BDD6-1344-8873-83259E1CA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3344-8703-6D4B-9A8E-DECAD611959D}" type="slidenum">
              <a:rPr lang="en-RU" smtClean="0"/>
              <a:t>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950723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582285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911427"/>
            <a:ext cx="12191999" cy="42074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6BC561-0620-764E-850C-184C4AE6C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3344-8703-6D4B-9A8E-DECAD611959D}" type="slidenum">
              <a:rPr lang="en-RU" smtClean="0"/>
              <a:t>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96301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326113" cy="605369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b="37184"/>
          <a:stretch/>
        </p:blipFill>
        <p:spPr>
          <a:xfrm>
            <a:off x="0" y="4389120"/>
            <a:ext cx="12359080" cy="253254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C76D94-62F9-4F49-8CAA-352B13D01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3344-8703-6D4B-9A8E-DECAD611959D}" type="slidenum">
              <a:rPr lang="en-RU" smtClean="0"/>
              <a:t>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391393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3500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t="1" b="72585"/>
          <a:stretch/>
        </p:blipFill>
        <p:spPr>
          <a:xfrm>
            <a:off x="0" y="5572022"/>
            <a:ext cx="12192000" cy="145381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B12345-8C29-B141-BD19-59E00C70C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3344-8703-6D4B-9A8E-DECAD611959D}" type="slidenum">
              <a:rPr lang="en-RU" smtClean="0"/>
              <a:t>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19813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EF1266-5BD6-EE47-86A0-6306A0A4E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9652" y="0"/>
            <a:ext cx="13791304" cy="72605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56EEBB-AD83-FA4D-A23E-F8811C357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3344-8703-6D4B-9A8E-DECAD611959D}" type="slidenum">
              <a:rPr lang="en-RU" smtClean="0"/>
              <a:t>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91864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06DCF4-CE20-4748-8863-EA34CE0E8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7180" y="0"/>
            <a:ext cx="13186360" cy="693330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A2BE98-4BDF-114A-B6BD-49E0DD330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3344-8703-6D4B-9A8E-DECAD611959D}" type="slidenum">
              <a:rPr lang="en-RU" smtClean="0"/>
              <a:t>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297831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206</Words>
  <Application>Microsoft Macintosh PowerPoint</Application>
  <PresentationFormat>Widescreen</PresentationFormat>
  <Paragraphs>30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YS Text</vt:lpstr>
      <vt:lpstr>Office Theme</vt:lpstr>
      <vt:lpstr>Обзор специализированных поисковых систем</vt:lpstr>
      <vt:lpstr>Специализированная поисковая система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Спасибо за внимание</vt:lpstr>
      <vt:lpstr>Список литературы.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</cp:revision>
  <dcterms:created xsi:type="dcterms:W3CDTF">2023-01-16T21:57:23Z</dcterms:created>
  <dcterms:modified xsi:type="dcterms:W3CDTF">2023-01-18T08:37:03Z</dcterms:modified>
</cp:coreProperties>
</file>